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DE9AE-65A3-EA1B-B396-F600F51A3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076E8C-6C53-9F83-7696-9444FC089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0C0AA9-4090-DCB9-4B20-F83DCE2CC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BF4B-0004-417D-B1AA-F9DA7DA4098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023A6-956A-F9DE-289F-5B04819D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619A9-219B-16B0-556D-7B5B408C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4F0F-8486-4697-8EE1-512B5CBD7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334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F7BC4-0C42-F4F6-BFBB-01A59D46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8F2532-5166-B306-7404-DD955324F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B3E97D-7041-0F55-F70C-31B7437BA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BF4B-0004-417D-B1AA-F9DA7DA4098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01688B-848A-E77D-D560-133F74AC8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39FCFC-CD92-8B55-CF64-D3506498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4F0F-8486-4697-8EE1-512B5CBD7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95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B7155B-FEEF-BB65-8B10-639B7C3FD3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6942DF-DD9C-5904-0919-0B020C323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D1291-D09A-DE06-208B-7F66DA576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BF4B-0004-417D-B1AA-F9DA7DA4098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21C316-C4C0-E1E3-0C18-06342CE52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37880-2CA0-F79B-6D53-123FC5A98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4F0F-8486-4697-8EE1-512B5CBD7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127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15FB7-54E6-745B-3230-16FBC1730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DB94D-A0C1-9C0B-FFF7-08F7FA2D7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5DFB68-845F-D0C9-58E3-61008ED76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BF4B-0004-417D-B1AA-F9DA7DA4098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6C44CF-8BFB-576D-C504-C609F8B2A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4D569-3A91-5491-333F-E05F2A879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4F0F-8486-4697-8EE1-512B5CBD7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116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CA693-9572-2BF9-8355-1BED684B7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EC22B-BDA2-A720-4C1E-2912A148E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52592-E222-580A-D836-B4755EDB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BF4B-0004-417D-B1AA-F9DA7DA4098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A4888F-FB84-3BC5-A68B-0D9A03B3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D0DA7-DB65-B9E8-FD1F-2ABBA3BD1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4F0F-8486-4697-8EE1-512B5CBD7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29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A0179-C5ED-94E1-358E-E3F94225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682C42-B259-137D-1C7A-4A969F8B0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5290E9-6429-3E56-8645-1728B75E2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5EC75E-84A9-5BD5-CBD7-EAA1D9949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BF4B-0004-417D-B1AA-F9DA7DA4098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3588B1-D179-BCA3-AC1F-7DF5BD2F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621852-02AE-5635-3664-FB8455AD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4F0F-8486-4697-8EE1-512B5CBD7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1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74B7-5420-67B9-9794-2E7501CFD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F5B831-AB39-5FB8-212F-5576783BA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2C6A4D-08C4-84BE-6F97-C18F97078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87C630-AD10-6D68-3F47-75F1E142D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2248C4-405E-BB24-B093-D4EAE85D9E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08EF82-3F19-8F7D-30E8-0F49A518C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BF4B-0004-417D-B1AA-F9DA7DA4098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2EE51A-FBAA-0A44-122A-11BC316BF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65CEE3-3C02-30A7-893F-3DF394C7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4F0F-8486-4697-8EE1-512B5CBD7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39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671A0-095B-C967-E940-EFEEB222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648A6B-0634-8005-8041-30E73253E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BF4B-0004-417D-B1AA-F9DA7DA4098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CB77CD-D75E-6C97-AC25-96A665ABF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5B3A58-CD4F-07C9-B156-5598F17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4F0F-8486-4697-8EE1-512B5CBD7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7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3A45E-4161-D7F1-DF79-DD3CC0579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BF4B-0004-417D-B1AA-F9DA7DA4098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98D56-FBB5-A226-8D9A-C337A0243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976875-C6FD-A27E-6F13-76EE46E5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4F0F-8486-4697-8EE1-512B5CBD7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91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7E081-73FA-D104-7344-EEBAEB7B6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B1893D-E997-5BC6-321A-BEF2E75E6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65BA2C-A4EE-F6BF-89B9-C3172985B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905451-F3F7-10CE-A68B-80A680A70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BF4B-0004-417D-B1AA-F9DA7DA4098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36296D-8485-7398-9E2B-08BFDB884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0E84F5-1367-90B3-BAAE-CCCFEF711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4F0F-8486-4697-8EE1-512B5CBD7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417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786B6-F9BD-42BC-E0DC-14160A402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4274DC-6363-2089-AB91-FE527A491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C7C47B-CA2F-CC07-4ED5-C1DCA58DC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C1D1CF-9EED-946C-5B00-8BB65BFAA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BF4B-0004-417D-B1AA-F9DA7DA4098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55C763-88D8-FFAA-B680-C9AB83B9C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D5A9AB-E8C0-2CDC-AEC6-6C90665E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4F0F-8486-4697-8EE1-512B5CBD7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889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EC6CCC-C86C-393A-764A-E82ED67D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584FC1-62BC-7A69-2C6A-B7D1B1696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D42906-F9CA-1E5D-C837-D7A870285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3BF4B-0004-417D-B1AA-F9DA7DA4098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651BF1-51FA-24DC-BC48-3207BF531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F1C5F-62BC-0266-2651-86117F098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04F0F-8486-4697-8EE1-512B5CBD7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85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41A8929-6DA8-FA04-2C78-763CC9B15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26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A05A63-79AD-54F6-72A6-88A1F904B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74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FCD8825-EE39-E6CC-B677-9664239B7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0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3740E9D-EDCF-42F9-3B02-53B8428AC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06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플라스틱이(가) 표시된 사진&#10;&#10;자동 생성된 설명">
            <a:extLst>
              <a:ext uri="{FF2B5EF4-FFF2-40B4-BE49-F238E27FC236}">
                <a16:creationId xmlns:a16="http://schemas.microsoft.com/office/drawing/2014/main" id="{4D7393F0-232E-8963-B5B7-5E7F2F59D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73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239539B-961A-E6AF-AAB7-449DD0AE8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21069A3-A8CC-72D1-F289-2F60E2847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73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0C925A9-489F-F3D4-D897-0C5F6FC2D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17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BB286F-A4A3-A303-7981-A37012820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1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BEE2CC-C22A-7A41-52D9-032211B91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40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6AC9506-340B-4EF6-104F-C21A6C949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2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02287C3-62F7-A4CD-B002-835ED6A73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03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와이드스크린</PresentationFormat>
  <Paragraphs>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재혁</dc:creator>
  <cp:lastModifiedBy>최 재혁</cp:lastModifiedBy>
  <cp:revision>1</cp:revision>
  <dcterms:created xsi:type="dcterms:W3CDTF">2022-08-18T09:44:30Z</dcterms:created>
  <dcterms:modified xsi:type="dcterms:W3CDTF">2022-08-18T09:46:09Z</dcterms:modified>
</cp:coreProperties>
</file>